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B95CC8-3296-4A8B-89BD-09C08D95B50D}" v="73" dt="2021-09-13T07:43:44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8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3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7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6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9/13/2021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914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1" r:id="rId6"/>
    <p:sldLayoutId id="2147483877" r:id="rId7"/>
    <p:sldLayoutId id="2147483878" r:id="rId8"/>
    <p:sldLayoutId id="2147483879" r:id="rId9"/>
    <p:sldLayoutId id="2147483880" r:id="rId10"/>
    <p:sldLayoutId id="21474838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005E5-DE17-435B-B048-CBB857B14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Mijn     </a:t>
            </a:r>
            <a:r>
              <a:rPr lang="nl-NL" dirty="0" err="1"/>
              <a:t>moadboard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E2343D-C44C-49C1-88AD-D15EA154ED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Ward </a:t>
            </a:r>
            <a:r>
              <a:rPr lang="nl-NL" dirty="0" err="1"/>
              <a:t>nijhuis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277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7" name="Rectangle 12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77" y="229996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8169967-F1A4-4EE8-A07F-DD064C05A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77" y="229996"/>
            <a:ext cx="5290997" cy="529099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0" name="Oval 129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713" y="107425"/>
            <a:ext cx="5290997" cy="529099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568302-E005-45DC-86C3-AF13F579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976" y="864434"/>
            <a:ext cx="3624471" cy="14188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000" b="1" cap="all" spc="1500" dirty="0" err="1">
                <a:ea typeface="Source Sans Pro SemiBold" panose="020B0603030403020204" pitchFamily="34" charset="0"/>
              </a:rPr>
              <a:t>Pret</a:t>
            </a:r>
            <a:br>
              <a:rPr lang="en-US" sz="5000" b="1" cap="all" spc="1500" dirty="0">
                <a:ea typeface="Source Sans Pro SemiBold" panose="020B0603030403020204" pitchFamily="34" charset="0"/>
              </a:rPr>
            </a:br>
            <a:r>
              <a:rPr lang="en-US" sz="5000" b="1" cap="all" spc="1500" dirty="0" err="1">
                <a:ea typeface="Source Sans Pro SemiBold" panose="020B0603030403020204" pitchFamily="34" charset="0"/>
              </a:rPr>
              <a:t>parken</a:t>
            </a:r>
            <a:endParaRPr lang="en-US" sz="5000" b="1" cap="all" spc="1500" dirty="0">
              <a:ea typeface="Source Sans Pro SemiBold" panose="020B0603030403020204" pitchFamily="34" charset="0"/>
            </a:endParaRPr>
          </a:p>
        </p:txBody>
      </p:sp>
      <p:pic>
        <p:nvPicPr>
          <p:cNvPr id="5" name="Picture 18" descr="Shanghai Disneyland celebrates its first anniversary with ...">
            <a:extLst>
              <a:ext uri="{FF2B5EF4-FFF2-40B4-BE49-F238E27FC236}">
                <a16:creationId xmlns:a16="http://schemas.microsoft.com/office/drawing/2014/main" id="{788D2ACC-11C5-47F2-831E-8F5992475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3" r="3180"/>
          <a:stretch/>
        </p:blipFill>
        <p:spPr bwMode="auto">
          <a:xfrm>
            <a:off x="7194874" y="10"/>
            <a:ext cx="3897767" cy="2902545"/>
          </a:xfrm>
          <a:custGeom>
            <a:avLst/>
            <a:gdLst/>
            <a:ahLst/>
            <a:cxnLst/>
            <a:rect l="l" t="t" r="r" b="b"/>
            <a:pathLst>
              <a:path w="3897767" h="2902555">
                <a:moveTo>
                  <a:pt x="249554" y="0"/>
                </a:moveTo>
                <a:lnTo>
                  <a:pt x="3648213" y="0"/>
                </a:lnTo>
                <a:lnTo>
                  <a:pt x="3705586" y="108750"/>
                </a:lnTo>
                <a:cubicBezTo>
                  <a:pt x="3828747" y="364352"/>
                  <a:pt x="3897767" y="650952"/>
                  <a:pt x="3897767" y="953672"/>
                </a:cubicBezTo>
                <a:cubicBezTo>
                  <a:pt x="3897767" y="2030010"/>
                  <a:pt x="3025222" y="2902555"/>
                  <a:pt x="1948884" y="2902555"/>
                </a:cubicBezTo>
                <a:cubicBezTo>
                  <a:pt x="872545" y="2902555"/>
                  <a:pt x="0" y="2030010"/>
                  <a:pt x="0" y="953672"/>
                </a:cubicBezTo>
                <a:cubicBezTo>
                  <a:pt x="0" y="650952"/>
                  <a:pt x="69020" y="364352"/>
                  <a:pt x="192182" y="10875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Watch these theme park POV videos and stay safe inside ...">
            <a:extLst>
              <a:ext uri="{FF2B5EF4-FFF2-40B4-BE49-F238E27FC236}">
                <a16:creationId xmlns:a16="http://schemas.microsoft.com/office/drawing/2014/main" id="{BEC30A8E-324D-45DE-BE90-C658257F9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7" r="9866" b="3"/>
          <a:stretch/>
        </p:blipFill>
        <p:spPr bwMode="auto">
          <a:xfrm>
            <a:off x="7091539" y="4397678"/>
            <a:ext cx="2624707" cy="2460323"/>
          </a:xfrm>
          <a:custGeom>
            <a:avLst/>
            <a:gdLst/>
            <a:ahLst/>
            <a:cxnLst/>
            <a:rect l="l" t="t" r="r" b="b"/>
            <a:pathLst>
              <a:path w="2624707" h="2460323">
                <a:moveTo>
                  <a:pt x="1312353" y="0"/>
                </a:moveTo>
                <a:cubicBezTo>
                  <a:pt x="2037146" y="0"/>
                  <a:pt x="2624707" y="587562"/>
                  <a:pt x="2624707" y="1312354"/>
                </a:cubicBezTo>
                <a:cubicBezTo>
                  <a:pt x="2624707" y="1765349"/>
                  <a:pt x="2395191" y="2164738"/>
                  <a:pt x="2046103" y="2400578"/>
                </a:cubicBezTo>
                <a:lnTo>
                  <a:pt x="1947759" y="2460323"/>
                </a:lnTo>
                <a:lnTo>
                  <a:pt x="676949" y="2460323"/>
                </a:lnTo>
                <a:lnTo>
                  <a:pt x="578605" y="2400578"/>
                </a:lnTo>
                <a:cubicBezTo>
                  <a:pt x="229517" y="2164738"/>
                  <a:pt x="0" y="1765349"/>
                  <a:pt x="0" y="1312354"/>
                </a:cubicBezTo>
                <a:cubicBezTo>
                  <a:pt x="0" y="587562"/>
                  <a:pt x="587562" y="0"/>
                  <a:pt x="131235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00998" y="4012309"/>
            <a:ext cx="963681" cy="96368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1028" name="Picture 4" descr="The 10 Craziest Roller Coaster Rides for Thrill Seekers ...">
            <a:extLst>
              <a:ext uri="{FF2B5EF4-FFF2-40B4-BE49-F238E27FC236}">
                <a16:creationId xmlns:a16="http://schemas.microsoft.com/office/drawing/2014/main" id="{22A95C36-1C44-4295-8C52-E6146A0348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r="32761"/>
          <a:stretch/>
        </p:blipFill>
        <p:spPr bwMode="auto">
          <a:xfrm>
            <a:off x="9620168" y="2718756"/>
            <a:ext cx="2571833" cy="3070200"/>
          </a:xfrm>
          <a:custGeom>
            <a:avLst/>
            <a:gdLst/>
            <a:ahLst/>
            <a:cxnLst/>
            <a:rect l="l" t="t" r="r" b="b"/>
            <a:pathLst>
              <a:path w="2571833" h="3070200">
                <a:moveTo>
                  <a:pt x="1535100" y="0"/>
                </a:moveTo>
                <a:cubicBezTo>
                  <a:pt x="1932512" y="0"/>
                  <a:pt x="2294653" y="151016"/>
                  <a:pt x="2567267" y="398791"/>
                </a:cubicBezTo>
                <a:lnTo>
                  <a:pt x="2571833" y="403468"/>
                </a:lnTo>
                <a:lnTo>
                  <a:pt x="2571833" y="2666733"/>
                </a:lnTo>
                <a:lnTo>
                  <a:pt x="2567267" y="2671410"/>
                </a:lnTo>
                <a:cubicBezTo>
                  <a:pt x="2294653" y="2919185"/>
                  <a:pt x="1932512" y="3070200"/>
                  <a:pt x="1535100" y="3070200"/>
                </a:cubicBezTo>
                <a:cubicBezTo>
                  <a:pt x="687287" y="3070200"/>
                  <a:pt x="0" y="2382913"/>
                  <a:pt x="0" y="1535100"/>
                </a:cubicBezTo>
                <a:cubicBezTo>
                  <a:pt x="0" y="687287"/>
                  <a:pt x="687287" y="0"/>
                  <a:pt x="15351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D9B46D6-1A02-4C72-9C0B-B52485EC3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46761" y="2283235"/>
            <a:ext cx="1054465" cy="469689"/>
            <a:chOff x="10646761" y="2283235"/>
            <a:chExt cx="1054465" cy="469689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6761" y="2283235"/>
              <a:ext cx="355269" cy="469689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21559" y="2283235"/>
              <a:ext cx="355269" cy="469689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6358" y="2283235"/>
              <a:ext cx="355269" cy="469689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71159" y="2283235"/>
              <a:ext cx="355269" cy="469689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5957" y="2283235"/>
              <a:ext cx="355269" cy="469689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0" name="Graphic 212">
            <a:extLst>
              <a:ext uri="{FF2B5EF4-FFF2-40B4-BE49-F238E27FC236}">
                <a16:creationId xmlns:a16="http://schemas.microsoft.com/office/drawing/2014/main" id="{CD08DEF0-DEFD-4BD6-BCF3-12E1C32E7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00998" y="4012309"/>
            <a:ext cx="963681" cy="96368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958" name="Picture 14" descr="10 New Theme Park Rides That Will Blow Your Mind | Travel ...">
            <a:extLst>
              <a:ext uri="{FF2B5EF4-FFF2-40B4-BE49-F238E27FC236}">
                <a16:creationId xmlns:a16="http://schemas.microsoft.com/office/drawing/2014/main" id="{43E42C67-F204-44A8-A943-07971B3AE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9" r="13921"/>
          <a:stretch/>
        </p:blipFill>
        <p:spPr bwMode="auto">
          <a:xfrm>
            <a:off x="5658742" y="2017159"/>
            <a:ext cx="2328596" cy="2328596"/>
          </a:xfrm>
          <a:custGeom>
            <a:avLst/>
            <a:gdLst/>
            <a:ahLst/>
            <a:cxnLst/>
            <a:rect l="l" t="t" r="r" b="b"/>
            <a:pathLst>
              <a:path w="2328596" h="2328596">
                <a:moveTo>
                  <a:pt x="1164298" y="0"/>
                </a:moveTo>
                <a:cubicBezTo>
                  <a:pt x="1807322" y="0"/>
                  <a:pt x="2328596" y="521274"/>
                  <a:pt x="2328596" y="1164298"/>
                </a:cubicBezTo>
                <a:cubicBezTo>
                  <a:pt x="2328596" y="1807322"/>
                  <a:pt x="1807322" y="2328596"/>
                  <a:pt x="1164298" y="2328596"/>
                </a:cubicBezTo>
                <a:cubicBezTo>
                  <a:pt x="521274" y="2328596"/>
                  <a:pt x="0" y="1807322"/>
                  <a:pt x="0" y="1164298"/>
                </a:cubicBezTo>
                <a:cubicBezTo>
                  <a:pt x="0" y="521274"/>
                  <a:pt x="521274" y="0"/>
                  <a:pt x="116429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0 Scariest Theme Park Rides On The Planet-3a">
            <a:extLst>
              <a:ext uri="{FF2B5EF4-FFF2-40B4-BE49-F238E27FC236}">
                <a16:creationId xmlns:a16="http://schemas.microsoft.com/office/drawing/2014/main" id="{477DE237-1E41-45C5-AED7-6F9580559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1" r="20168" b="-3"/>
          <a:stretch/>
        </p:blipFill>
        <p:spPr bwMode="auto">
          <a:xfrm>
            <a:off x="2362841" y="3168792"/>
            <a:ext cx="3528529" cy="3528529"/>
          </a:xfrm>
          <a:custGeom>
            <a:avLst/>
            <a:gdLst/>
            <a:ahLst/>
            <a:cxnLst/>
            <a:rect l="l" t="t" r="r" b="b"/>
            <a:pathLst>
              <a:path w="2328596" h="2328596">
                <a:moveTo>
                  <a:pt x="1164298" y="0"/>
                </a:moveTo>
                <a:cubicBezTo>
                  <a:pt x="1807322" y="0"/>
                  <a:pt x="2328596" y="521274"/>
                  <a:pt x="2328596" y="1164298"/>
                </a:cubicBezTo>
                <a:cubicBezTo>
                  <a:pt x="2328596" y="1807322"/>
                  <a:pt x="1807322" y="2328596"/>
                  <a:pt x="1164298" y="2328596"/>
                </a:cubicBezTo>
                <a:cubicBezTo>
                  <a:pt x="521274" y="2328596"/>
                  <a:pt x="0" y="1807322"/>
                  <a:pt x="0" y="1164298"/>
                </a:cubicBezTo>
                <a:cubicBezTo>
                  <a:pt x="0" y="521274"/>
                  <a:pt x="521274" y="0"/>
                  <a:pt x="116429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1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BA08309A5B94E882CDD3C1CAF90CF" ma:contentTypeVersion="8" ma:contentTypeDescription="Create a new document." ma:contentTypeScope="" ma:versionID="3680700d4a421f3920363483eff2dc16">
  <xsd:schema xmlns:xsd="http://www.w3.org/2001/XMLSchema" xmlns:xs="http://www.w3.org/2001/XMLSchema" xmlns:p="http://schemas.microsoft.com/office/2006/metadata/properties" xmlns:ns3="12f61bd6-b7e7-49d8-8bca-ed4ed42336c3" xmlns:ns4="d25e55b0-64a4-4e67-acae-e27cd0890532" targetNamespace="http://schemas.microsoft.com/office/2006/metadata/properties" ma:root="true" ma:fieldsID="e5558bf34d41c3b404156dab786f0997" ns3:_="" ns4:_="">
    <xsd:import namespace="12f61bd6-b7e7-49d8-8bca-ed4ed42336c3"/>
    <xsd:import namespace="d25e55b0-64a4-4e67-acae-e27cd08905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61bd6-b7e7-49d8-8bca-ed4ed4233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e55b0-64a4-4e67-acae-e27cd08905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C30917-4314-454C-B2C8-34CA1F1590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2f61bd6-b7e7-49d8-8bca-ed4ed42336c3"/>
    <ds:schemaRef ds:uri="http://purl.org/dc/terms/"/>
    <ds:schemaRef ds:uri="http://schemas.openxmlformats.org/package/2006/metadata/core-properties"/>
    <ds:schemaRef ds:uri="d25e55b0-64a4-4e67-acae-e27cd089053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6B1380-F542-4ACD-ADBF-F639776943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DAEE4B-28E4-4A55-AD83-E46237E493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61bd6-b7e7-49d8-8bca-ed4ed42336c3"/>
    <ds:schemaRef ds:uri="d25e55b0-64a4-4e67-acae-e27cd08905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TM03090434[[fn=Houttype]]</Template>
  <TotalTime>135</TotalTime>
  <Words>7</Words>
  <Application>Microsoft Office PowerPoint</Application>
  <PresentationFormat>Breedbeeld</PresentationFormat>
  <Paragraphs>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FunkyShapesDarkVTI</vt:lpstr>
      <vt:lpstr>Mijn     moadboard</vt:lpstr>
      <vt:lpstr>Pret parken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</dc:title>
  <dc:creator>Nijhuis, W.B. (Ward)</dc:creator>
  <cp:lastModifiedBy>Nijhuis, W.B. (Ward)</cp:lastModifiedBy>
  <cp:revision>4</cp:revision>
  <dcterms:created xsi:type="dcterms:W3CDTF">2021-09-01T12:49:44Z</dcterms:created>
  <dcterms:modified xsi:type="dcterms:W3CDTF">2021-09-13T08:13:26Z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0x010100DAEBA08309A5B94E882CDD3C1CAF90CF</vt:lpwstr>
  </property>
</Properties>
</file>